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1813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76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1720" cy="166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E5F23F-CB9A-4DBC-8A64-DF8710F6A2DE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1720" cy="166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656520" y="6886800"/>
            <a:ext cx="338832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665840" y="6886800"/>
            <a:ext cx="249012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832F9EA-4857-45FA-B66F-782B2BE251E8}" type="slidenum"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‹Nr.›</a:t>
            </a:fld>
            <a:endParaRPr lang="de-DE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34600" y="6886800"/>
            <a:ext cx="249012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u="none" strike="noStrik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" y="4029"/>
            <a:ext cx="10689480" cy="755914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620529"/>
            <a:ext cx="7668000" cy="338294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62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u="none" strike="noStrike" dirty="0">
                <a:solidFill>
                  <a:srgbClr val="000000"/>
                </a:solidFill>
                <a:uFillTx/>
                <a:latin typeface="Arial"/>
              </a:rPr>
              <a:t>Hier </a:t>
            </a:r>
            <a:r>
              <a:rPr sz="1800" dirty="0"/>
              <a:t/>
            </a:r>
            <a:br>
              <a:rPr sz="1800" dirty="0"/>
            </a:br>
            <a:r>
              <a:rPr lang="de-DE" sz="1800" b="0" u="none" strike="noStrike" dirty="0">
                <a:solidFill>
                  <a:srgbClr val="000000"/>
                </a:solidFill>
                <a:uFillTx/>
                <a:latin typeface="Arial"/>
              </a:rPr>
              <a:t>eigenes Logo einfügen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512000" y="1620000"/>
            <a:ext cx="7667280" cy="338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500" b="0" u="none" strike="noStrike" dirty="0">
                <a:solidFill>
                  <a:srgbClr val="FFFFFF"/>
                </a:solidFill>
                <a:uFillTx/>
                <a:latin typeface="Arial"/>
              </a:rPr>
              <a:t>Hier Bild einfügen</a:t>
            </a:r>
            <a:endParaRPr lang="de-DE" sz="35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u="none" strike="noStrike" dirty="0">
                <a:solidFill>
                  <a:srgbClr val="FFFFFF"/>
                </a:solidFill>
                <a:uFillTx/>
                <a:latin typeface="Arial"/>
              </a:rPr>
              <a:t>(21,3 cm x 9,4 cm)</a:t>
            </a: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" name="Grafi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0" y="1170000"/>
            <a:ext cx="2510620" cy="2004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Hier  eigenes Logo einfügen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 eigenes Logo einfügen</dc:title>
  <dc:creator>Penny Zilin</dc:creator>
  <cp:lastModifiedBy>Penny Zilin</cp:lastModifiedBy>
  <cp:revision>5</cp:revision>
  <dcterms:created xsi:type="dcterms:W3CDTF">2025-03-24T14:05:21Z</dcterms:created>
  <dcterms:modified xsi:type="dcterms:W3CDTF">2026-05-27T13:21:49Z</dcterms:modified>
  <dc:language>de-DE</dc:language>
</cp:coreProperties>
</file>